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4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6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7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9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0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2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3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2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43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99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1pPr>
            <a:lvl2pPr marL="451545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903091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35463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80618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2257727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70927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316081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61236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4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721"/>
            </a:lvl1pPr>
            <a:lvl2pPr>
              <a:defRPr sz="2358"/>
            </a:lvl2pPr>
            <a:lvl3pPr>
              <a:defRPr sz="19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721"/>
            </a:lvl1pPr>
            <a:lvl2pPr>
              <a:defRPr sz="2358"/>
            </a:lvl2pPr>
            <a:lvl3pPr>
              <a:defRPr sz="1995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72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3" y="2217386"/>
            <a:ext cx="3030141" cy="924101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1545" indent="0">
              <a:buNone/>
              <a:defRPr sz="1995" b="1"/>
            </a:lvl2pPr>
            <a:lvl3pPr marL="903091" indent="0">
              <a:buNone/>
              <a:defRPr sz="1814" b="1"/>
            </a:lvl3pPr>
            <a:lvl4pPr marL="1354636" indent="0">
              <a:buNone/>
              <a:defRPr sz="1542" b="1"/>
            </a:lvl4pPr>
            <a:lvl5pPr marL="1806182" indent="0">
              <a:buNone/>
              <a:defRPr sz="1542" b="1"/>
            </a:lvl5pPr>
            <a:lvl6pPr marL="2257727" indent="0">
              <a:buNone/>
              <a:defRPr sz="1542" b="1"/>
            </a:lvl6pPr>
            <a:lvl7pPr marL="2709272" indent="0">
              <a:buNone/>
              <a:defRPr sz="1542" b="1"/>
            </a:lvl7pPr>
            <a:lvl8pPr marL="3160819" indent="0">
              <a:buNone/>
              <a:defRPr sz="1542" b="1"/>
            </a:lvl8pPr>
            <a:lvl9pPr marL="3612364" indent="0">
              <a:buNone/>
              <a:defRPr sz="154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1545" indent="0">
              <a:buNone/>
              <a:defRPr sz="1995" b="1"/>
            </a:lvl2pPr>
            <a:lvl3pPr marL="903091" indent="0">
              <a:buNone/>
              <a:defRPr sz="1814" b="1"/>
            </a:lvl3pPr>
            <a:lvl4pPr marL="1354636" indent="0">
              <a:buNone/>
              <a:defRPr sz="1542" b="1"/>
            </a:lvl4pPr>
            <a:lvl5pPr marL="1806182" indent="0">
              <a:buNone/>
              <a:defRPr sz="1542" b="1"/>
            </a:lvl5pPr>
            <a:lvl6pPr marL="2257727" indent="0">
              <a:buNone/>
              <a:defRPr sz="1542" b="1"/>
            </a:lvl6pPr>
            <a:lvl7pPr marL="2709272" indent="0">
              <a:buNone/>
              <a:defRPr sz="1542" b="1"/>
            </a:lvl7pPr>
            <a:lvl8pPr marL="3160819" indent="0">
              <a:buNone/>
              <a:defRPr sz="1542" b="1"/>
            </a:lvl8pPr>
            <a:lvl9pPr marL="3612364" indent="0">
              <a:buNone/>
              <a:defRPr sz="154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358"/>
            </a:lvl1pPr>
            <a:lvl2pPr>
              <a:defRPr sz="1995"/>
            </a:lvl2pPr>
            <a:lvl3pPr>
              <a:defRPr sz="1814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0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6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175"/>
            </a:lvl1pPr>
            <a:lvl2pPr>
              <a:defRPr sz="2721"/>
            </a:lvl2pPr>
            <a:lvl3pPr>
              <a:defRPr sz="2358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361"/>
            </a:lvl1pPr>
            <a:lvl2pPr marL="451545" indent="0">
              <a:buNone/>
              <a:defRPr sz="1179"/>
            </a:lvl2pPr>
            <a:lvl3pPr marL="903091" indent="0">
              <a:buNone/>
              <a:defRPr sz="998"/>
            </a:lvl3pPr>
            <a:lvl4pPr marL="1354636" indent="0">
              <a:buNone/>
              <a:defRPr sz="907"/>
            </a:lvl4pPr>
            <a:lvl5pPr marL="1806182" indent="0">
              <a:buNone/>
              <a:defRPr sz="907"/>
            </a:lvl5pPr>
            <a:lvl6pPr marL="2257727" indent="0">
              <a:buNone/>
              <a:defRPr sz="907"/>
            </a:lvl6pPr>
            <a:lvl7pPr marL="2709272" indent="0">
              <a:buNone/>
              <a:defRPr sz="907"/>
            </a:lvl7pPr>
            <a:lvl8pPr marL="3160819" indent="0">
              <a:buNone/>
              <a:defRPr sz="907"/>
            </a:lvl8pPr>
            <a:lvl9pPr marL="3612364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26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75"/>
            </a:lvl1pPr>
            <a:lvl2pPr marL="451545" indent="0">
              <a:buNone/>
              <a:defRPr sz="2721"/>
            </a:lvl2pPr>
            <a:lvl3pPr marL="903091" indent="0">
              <a:buNone/>
              <a:defRPr sz="2358"/>
            </a:lvl3pPr>
            <a:lvl4pPr marL="1354636" indent="0">
              <a:buNone/>
              <a:defRPr sz="1995"/>
            </a:lvl4pPr>
            <a:lvl5pPr marL="1806182" indent="0">
              <a:buNone/>
              <a:defRPr sz="1995"/>
            </a:lvl5pPr>
            <a:lvl6pPr marL="2257727" indent="0">
              <a:buNone/>
              <a:defRPr sz="1995"/>
            </a:lvl6pPr>
            <a:lvl7pPr marL="2709272" indent="0">
              <a:buNone/>
              <a:defRPr sz="1995"/>
            </a:lvl7pPr>
            <a:lvl8pPr marL="3160819" indent="0">
              <a:buNone/>
              <a:defRPr sz="1995"/>
            </a:lvl8pPr>
            <a:lvl9pPr marL="3612364" indent="0">
              <a:buNone/>
              <a:defRPr sz="1995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361"/>
            </a:lvl1pPr>
            <a:lvl2pPr marL="451545" indent="0">
              <a:buNone/>
              <a:defRPr sz="1179"/>
            </a:lvl2pPr>
            <a:lvl3pPr marL="903091" indent="0">
              <a:buNone/>
              <a:defRPr sz="998"/>
            </a:lvl3pPr>
            <a:lvl4pPr marL="1354636" indent="0">
              <a:buNone/>
              <a:defRPr sz="907"/>
            </a:lvl4pPr>
            <a:lvl5pPr marL="1806182" indent="0">
              <a:buNone/>
              <a:defRPr sz="907"/>
            </a:lvl5pPr>
            <a:lvl6pPr marL="2257727" indent="0">
              <a:buNone/>
              <a:defRPr sz="907"/>
            </a:lvl6pPr>
            <a:lvl7pPr marL="2709272" indent="0">
              <a:buNone/>
              <a:defRPr sz="907"/>
            </a:lvl7pPr>
            <a:lvl8pPr marL="3160819" indent="0">
              <a:buNone/>
              <a:defRPr sz="907"/>
            </a:lvl8pPr>
            <a:lvl9pPr marL="3612364" indent="0">
              <a:buNone/>
              <a:defRPr sz="90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BFCAE-7BC7-4DAF-AB91-2AAE7241633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2018/4/26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420D-A454-4E24-8D75-3AEDFF3BDF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fld id="{F13BFCAE-7BC7-4DAF-AB91-2AAE72416332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03091"/>
              <a:t>2018/4/26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1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03091"/>
            <a:fld id="{C070420D-A454-4E24-8D75-3AEDFF3BDF7D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03091"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03091" rtl="0" eaLnBrk="1" latinLnBrk="0" hangingPunct="1">
        <a:spcBef>
          <a:spcPct val="0"/>
        </a:spcBef>
        <a:buNone/>
        <a:defRPr kumimoji="1" sz="43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659" indent="-338659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3175" kern="1200">
          <a:solidFill>
            <a:schemeClr val="tx1"/>
          </a:solidFill>
          <a:latin typeface="+mn-lt"/>
          <a:ea typeface="+mn-ea"/>
          <a:cs typeface="+mn-cs"/>
        </a:defRPr>
      </a:lvl1pPr>
      <a:lvl2pPr marL="733761" indent="-282216" algn="l" defTabSz="903091" rtl="0" eaLnBrk="1" latinLnBrk="0" hangingPunct="1">
        <a:spcBef>
          <a:spcPct val="20000"/>
        </a:spcBef>
        <a:buFont typeface="Arial" pitchFamily="34" charset="0"/>
        <a:buChar char="–"/>
        <a:defRPr kumimoji="1" sz="2721" kern="1200">
          <a:solidFill>
            <a:schemeClr val="tx1"/>
          </a:solidFill>
          <a:latin typeface="+mn-lt"/>
          <a:ea typeface="+mn-ea"/>
          <a:cs typeface="+mn-cs"/>
        </a:defRPr>
      </a:lvl2pPr>
      <a:lvl3pPr marL="1128864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2358" kern="1200">
          <a:solidFill>
            <a:schemeClr val="tx1"/>
          </a:solidFill>
          <a:latin typeface="+mn-lt"/>
          <a:ea typeface="+mn-ea"/>
          <a:cs typeface="+mn-cs"/>
        </a:defRPr>
      </a:lvl3pPr>
      <a:lvl4pPr marL="1580409" indent="-225773" algn="l" defTabSz="903091" rtl="0" eaLnBrk="1" latinLnBrk="0" hangingPunct="1">
        <a:spcBef>
          <a:spcPct val="20000"/>
        </a:spcBef>
        <a:buFont typeface="Arial" pitchFamily="34" charset="0"/>
        <a:buChar char="–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4pPr>
      <a:lvl5pPr marL="2031955" indent="-225773" algn="l" defTabSz="903091" rtl="0" eaLnBrk="1" latinLnBrk="0" hangingPunct="1">
        <a:spcBef>
          <a:spcPct val="20000"/>
        </a:spcBef>
        <a:buFont typeface="Arial" pitchFamily="34" charset="0"/>
        <a:buChar char="»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5pPr>
      <a:lvl6pPr marL="2483500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2935046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386591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3838136" indent="-225773" algn="l" defTabSz="903091" rtl="0" eaLnBrk="1" latinLnBrk="0" hangingPunct="1">
        <a:spcBef>
          <a:spcPct val="20000"/>
        </a:spcBef>
        <a:buFont typeface="Arial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51545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2pPr>
      <a:lvl3pPr marL="903091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3pPr>
      <a:lvl4pPr marL="1354636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4pPr>
      <a:lvl5pPr marL="1806182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5pPr>
      <a:lvl6pPr marL="2257727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709272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60819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612364" algn="l" defTabSz="903091" rtl="0" eaLnBrk="1" latinLnBrk="0" hangingPunct="1">
        <a:defRPr kumimoji="1" sz="18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o-shimane.or.jp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59397" y="1230295"/>
          <a:ext cx="6269823" cy="7249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324">
                  <a:extLst>
                    <a:ext uri="{9D8B030D-6E8A-4147-A177-3AD203B41FA5}">
                      <a16:colId xmlns="" xmlns:a16="http://schemas.microsoft.com/office/drawing/2014/main" val="588081869"/>
                    </a:ext>
                  </a:extLst>
                </a:gridCol>
                <a:gridCol w="193797">
                  <a:extLst>
                    <a:ext uri="{9D8B030D-6E8A-4147-A177-3AD203B41FA5}">
                      <a16:colId xmlns="" xmlns:a16="http://schemas.microsoft.com/office/drawing/2014/main" val="2653069192"/>
                    </a:ext>
                  </a:extLst>
                </a:gridCol>
                <a:gridCol w="193797">
                  <a:extLst>
                    <a:ext uri="{9D8B030D-6E8A-4147-A177-3AD203B41FA5}">
                      <a16:colId xmlns="" xmlns:a16="http://schemas.microsoft.com/office/drawing/2014/main" val="2773689021"/>
                    </a:ext>
                  </a:extLst>
                </a:gridCol>
                <a:gridCol w="1987685">
                  <a:extLst>
                    <a:ext uri="{9D8B030D-6E8A-4147-A177-3AD203B41FA5}">
                      <a16:colId xmlns="" xmlns:a16="http://schemas.microsoft.com/office/drawing/2014/main" val="1366325177"/>
                    </a:ext>
                  </a:extLst>
                </a:gridCol>
                <a:gridCol w="653106">
                  <a:extLst>
                    <a:ext uri="{9D8B030D-6E8A-4147-A177-3AD203B41FA5}">
                      <a16:colId xmlns="" xmlns:a16="http://schemas.microsoft.com/office/drawing/2014/main" val="2801270429"/>
                    </a:ext>
                  </a:extLst>
                </a:gridCol>
                <a:gridCol w="653106">
                  <a:extLst>
                    <a:ext uri="{9D8B030D-6E8A-4147-A177-3AD203B41FA5}">
                      <a16:colId xmlns="" xmlns:a16="http://schemas.microsoft.com/office/drawing/2014/main" val="1204414003"/>
                    </a:ext>
                  </a:extLst>
                </a:gridCol>
                <a:gridCol w="1894008">
                  <a:extLst>
                    <a:ext uri="{9D8B030D-6E8A-4147-A177-3AD203B41FA5}">
                      <a16:colId xmlns="" xmlns:a16="http://schemas.microsoft.com/office/drawing/2014/main" val="14313803"/>
                    </a:ext>
                  </a:extLst>
                </a:gridCol>
              </a:tblGrid>
              <a:tr h="27318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会　社　情　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3934937"/>
                  </a:ext>
                </a:extLst>
              </a:tr>
              <a:tr h="4627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屋号／貴社名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5183578"/>
                  </a:ext>
                </a:extLst>
              </a:tr>
              <a:tr h="47747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代表者名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83960591"/>
                  </a:ext>
                </a:extLst>
              </a:tr>
              <a:tr h="55049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所 在 地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（〒　　　－　　　　　）</a:t>
                      </a:r>
                      <a:endParaRPr lang="ja-JP" sz="10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2675762"/>
                  </a:ext>
                </a:extLst>
              </a:tr>
              <a:tr h="274548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申込責任（担当）者情報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2212985"/>
                  </a:ext>
                </a:extLst>
              </a:tr>
              <a:tr h="35810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お 名 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ＴＥＬ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　　　　（　　　）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47184640"/>
                  </a:ext>
                </a:extLst>
              </a:tr>
              <a:tr h="45356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所属部課・役職名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ＦＡＸ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　　　　（　　　）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7954222"/>
                  </a:ext>
                </a:extLst>
              </a:tr>
              <a:tr h="40444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 smtClean="0">
                          <a:effectLst/>
                        </a:rPr>
                        <a:t>e-mail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 smtClean="0">
                          <a:effectLst/>
                        </a:rPr>
                        <a:t>アドレス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7285841"/>
                  </a:ext>
                </a:extLst>
              </a:tr>
              <a:tr h="287187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参 加 者 情 報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0854163"/>
                  </a:ext>
                </a:extLst>
              </a:tr>
              <a:tr h="60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ja-JP" altLang="en-US" sz="1100" kern="100" dirty="0" smtClean="0">
                          <a:effectLst/>
                        </a:rPr>
                        <a:t>番号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お名前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e-mail</a:t>
                      </a:r>
                      <a:r>
                        <a:rPr lang="ja-JP" sz="1100" kern="100" dirty="0">
                          <a:effectLst/>
                        </a:rPr>
                        <a:t>アドレス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0391734"/>
                  </a:ext>
                </a:extLst>
              </a:tr>
              <a:tr h="545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3894205"/>
                  </a:ext>
                </a:extLst>
              </a:tr>
              <a:tr h="60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②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051416"/>
                  </a:ext>
                </a:extLst>
              </a:tr>
              <a:tr h="478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>
                          <a:effectLst/>
                        </a:rPr>
                        <a:t>③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ja-JP" sz="105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ja-JP" sz="1000" kern="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5753637"/>
                  </a:ext>
                </a:extLst>
              </a:tr>
              <a:tr h="296131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>
                          <a:effectLst/>
                        </a:rPr>
                        <a:t>今回の講座で学びたいことや、カリキュラムに対するご要望等がありましたらご記入ください。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69560016"/>
                  </a:ext>
                </a:extLst>
              </a:tr>
              <a:tr h="1171216"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endParaRPr lang="en-US" altLang="ja-JP" sz="1100" kern="1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960120" algn="l"/>
                          <a:tab pos="4254500" algn="l"/>
                        </a:tabLst>
                      </a:pPr>
                      <a:r>
                        <a:rPr lang="ja-JP" sz="1100" kern="100" dirty="0" smtClean="0">
                          <a:effectLst/>
                        </a:rPr>
                        <a:t>【</a:t>
                      </a:r>
                      <a:r>
                        <a:rPr lang="ja-JP" sz="1100" kern="100" dirty="0">
                          <a:effectLst/>
                        </a:rPr>
                        <a:t>例：こんな分野に興味がある、こういったスキルについて学びたい、など】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018" marR="570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17386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0460" y="315468"/>
            <a:ext cx="6508969" cy="725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35" tIns="41468" rIns="82935" bIns="414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960438" algn="l"/>
                <a:tab pos="4254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829361"/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創業予定者・創業者のための  </a:t>
            </a:r>
            <a:r>
              <a:rPr lang="en-US" altLang="ja-JP" sz="1633" dirty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『</a:t>
            </a:r>
            <a:r>
              <a:rPr lang="ja-JP" altLang="en-US" sz="1633" dirty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通販</a:t>
            </a:r>
            <a:r>
              <a:rPr lang="ja-JP" altLang="en-US" sz="1633" dirty="0" smtClean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大学</a:t>
            </a:r>
            <a:r>
              <a:rPr lang="en-US" altLang="ja-JP" sz="1633" dirty="0" smtClean="0">
                <a:solidFill>
                  <a:srgbClr val="FF0000"/>
                </a:solidFill>
                <a:latin typeface="HG丸ｺﾞｼｯｸM-PRO"/>
                <a:cs typeface="Times New Roman" panose="02020603050405020304" pitchFamily="18" charset="0"/>
              </a:rPr>
              <a:t>Ⅱ』</a:t>
            </a:r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参加申込書</a:t>
            </a:r>
            <a:endParaRPr lang="en-US" altLang="ja-JP" sz="1270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/>
            <a:r>
              <a:rPr lang="ja-JP" altLang="ja-JP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下記必要事項にご記入頂き、ファックスもしくは</a:t>
            </a:r>
            <a:r>
              <a:rPr lang="en-US" altLang="ja-JP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E-MAIL</a:t>
            </a:r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添付にてお申込みください。</a:t>
            </a:r>
            <a:endParaRPr lang="ja-JP" altLang="en-US" sz="907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/>
            <a:r>
              <a:rPr lang="ja-JP" altLang="en-US" sz="1270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当財団ホームページからもお申込み可能です。</a:t>
            </a:r>
            <a:endParaRPr lang="ja-JP" altLang="en-US" sz="907" dirty="0">
              <a:solidFill>
                <a:prstClr val="black"/>
              </a:solidFill>
              <a:latin typeface="HG丸ｺﾞｼｯｸM-PRO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0021" y="8479775"/>
            <a:ext cx="5725086" cy="11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【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お申し込み先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】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FAX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5116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E-mail : con@joho-shimane.or.jp</a:t>
            </a:r>
            <a:endParaRPr lang="en-US" altLang="ja-JP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☆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開示頂いた個人情報は、講座の実施・運営等の範囲以外で使用することはありません。</a:t>
            </a:r>
            <a:endParaRPr lang="en-US" altLang="ja-JP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endParaRPr lang="en-US" altLang="ja-JP" sz="952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【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お問い合わせ先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】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</a:rPr>
              <a:t>   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公益財団法人　しまね産業振興財団　経営支援課　小村</a:t>
            </a:r>
            <a:r>
              <a:rPr lang="ja-JP" altLang="en-US" sz="952" dirty="0" smtClean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・苅田     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〒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690-0816 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島根県松江市北陵町１番地　テクノアークしまね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TEL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5115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FAX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0852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60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－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5116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endParaRPr lang="en-US" altLang="ja-JP" sz="952" dirty="0">
              <a:solidFill>
                <a:prstClr val="black"/>
              </a:solidFill>
              <a:latin typeface="HG丸ｺﾞｼｯｸM-PRO"/>
              <a:cs typeface="Times New Roman" panose="02020603050405020304" pitchFamily="18" charset="0"/>
            </a:endParaRPr>
          </a:p>
          <a:p>
            <a:pPr algn="ctr" defTabSz="829361" eaLnBrk="0" fontAlgn="base" hangingPunct="0">
              <a:spcBef>
                <a:spcPct val="0"/>
              </a:spcBef>
              <a:spcAft>
                <a:spcPct val="0"/>
              </a:spcAft>
              <a:tabLst>
                <a:tab pos="871117" algn="l"/>
                <a:tab pos="3858832" algn="l"/>
              </a:tabLst>
            </a:pP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URL : </a:t>
            </a:r>
            <a:r>
              <a:rPr lang="en-US" altLang="ja-JP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  <a:hlinkClick r:id="rId2"/>
              </a:rPr>
              <a:t>http://www.joho-shimane.or.jp</a:t>
            </a:r>
            <a:r>
              <a:rPr lang="ja-JP" altLang="en-US" sz="952" dirty="0">
                <a:solidFill>
                  <a:prstClr val="black"/>
                </a:solidFill>
                <a:latin typeface="HG丸ｺﾞｼｯｸM-PRO"/>
                <a:cs typeface="Times New Roman" panose="02020603050405020304" pitchFamily="18" charset="0"/>
              </a:rPr>
              <a:t>　　</a:t>
            </a:r>
            <a:endParaRPr lang="ja-JP" altLang="en-US" sz="952" dirty="0">
              <a:solidFill>
                <a:prstClr val="black"/>
              </a:solidFill>
              <a:latin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318900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_natsuyasuminoenikk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waii01">
      <a:majorFont>
        <a:latin typeface="Broadway"/>
        <a:ea typeface="HG丸ｺﾞｼｯｸM-PRO"/>
        <a:cs typeface=""/>
      </a:majorFont>
      <a:minorFont>
        <a:latin typeface="Arial Black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90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Broadway</vt:lpstr>
      <vt:lpstr>HG丸ｺﾞｼｯｸM-PRO</vt:lpstr>
      <vt:lpstr>游明朝</vt:lpstr>
      <vt:lpstr>Arial</vt:lpstr>
      <vt:lpstr>Arial Black</vt:lpstr>
      <vt:lpstr>Times New Roman</vt:lpstr>
      <vt:lpstr>15_natsuyasuminoenikki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苅田 和房</dc:creator>
  <cp:lastModifiedBy>荒木 紀子</cp:lastModifiedBy>
  <cp:revision>22</cp:revision>
  <cp:lastPrinted>2018-04-09T05:02:31Z</cp:lastPrinted>
  <dcterms:created xsi:type="dcterms:W3CDTF">2018-04-06T04:09:18Z</dcterms:created>
  <dcterms:modified xsi:type="dcterms:W3CDTF">2018-04-26T04:51:54Z</dcterms:modified>
</cp:coreProperties>
</file>