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6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r">
              <a:defRPr sz="1300"/>
            </a:lvl1pPr>
          </a:lstStyle>
          <a:p>
            <a:fld id="{62C3D41F-157E-490C-B096-B7736CB8BF50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7" tIns="47844" rIns="95687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7" tIns="47844" rIns="95687" bIns="4784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r">
              <a:defRPr sz="1300"/>
            </a:lvl1pPr>
          </a:lstStyle>
          <a:p>
            <a:fld id="{73ED34A3-4248-40A0-A7FF-AD7A8F377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8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D34A3-4248-40A0-A7FF-AD7A8F37789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080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2017/10/26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249540"/>
              </p:ext>
            </p:extLst>
          </p:nvPr>
        </p:nvGraphicFramePr>
        <p:xfrm>
          <a:off x="87267" y="5712296"/>
          <a:ext cx="6624735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0514"/>
                <a:gridCol w="2208245"/>
                <a:gridCol w="1177731"/>
                <a:gridCol w="22082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会社名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ＴＥＬ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ＦＡＸ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申込責任者名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</a:t>
                      </a:r>
                      <a:endParaRPr kumimoji="1" lang="en-US" altLang="ja-JP" sz="105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アドレス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588558"/>
              </p:ext>
            </p:extLst>
          </p:nvPr>
        </p:nvGraphicFramePr>
        <p:xfrm>
          <a:off x="87268" y="7307272"/>
          <a:ext cx="6624736" cy="115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16490"/>
                <a:gridCol w="2208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参加希望者（役職名および氏名）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懇親会</a:t>
                      </a:r>
                      <a:endParaRPr kumimoji="1" lang="en-US" altLang="ja-JP" sz="105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（いずれかに○）</a:t>
                      </a:r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参加する・参加しない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参加する・参加しない</a:t>
                      </a:r>
                      <a:endParaRPr kumimoji="1" lang="ja-JP" altLang="en-US" sz="105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87267" y="251520"/>
            <a:ext cx="662473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１２：００～　　　　　　　開場・ベンダー</a:t>
            </a:r>
            <a:r>
              <a:rPr lang="ja-JP" altLang="en-US" sz="1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展示見学・よろず経営相談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１３：００</a:t>
            </a:r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～　　　　　　　開会あいさつ</a:t>
            </a:r>
            <a:r>
              <a:rPr lang="en-US" altLang="ja-JP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１３：１０～１４：１０　講演①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１４：１０～１４：３０　　休憩・ベンダー展示見学・よろず経営相談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１４：３０～１５：３０　講演②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１５：３０～１６：００　　休憩</a:t>
            </a:r>
            <a:r>
              <a:rPr lang="ja-JP" altLang="en-US" sz="1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・ベンダー展示見学・よろず経営</a:t>
            </a:r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相談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１６：００～１７：００　講演③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１７：００～</a:t>
            </a:r>
            <a:r>
              <a:rPr lang="ja-JP" altLang="en-US" sz="1000" b="1" dirty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00" b="1" dirty="0" smtClean="0">
                <a:ln w="31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閉会あいさつ</a:t>
            </a:r>
            <a:endParaRPr lang="en-US" altLang="ja-JP" sz="1000" b="1" dirty="0" smtClean="0">
              <a:ln w="3175">
                <a:noFill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025410"/>
              </p:ext>
            </p:extLst>
          </p:nvPr>
        </p:nvGraphicFramePr>
        <p:xfrm>
          <a:off x="87267" y="8532440"/>
          <a:ext cx="6624735" cy="51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/>
                <a:gridCol w="2208245"/>
                <a:gridCol w="2208245"/>
              </a:tblGrid>
              <a:tr h="514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よろず支援個別相談会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希望する・希望しない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←　いずれか○をしてください。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32702" y="35496"/>
            <a:ext cx="948026" cy="2013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2702" y="1634328"/>
            <a:ext cx="1884130" cy="2013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ＩＯＴベンダー展示紹介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624" y="5408220"/>
            <a:ext cx="1020034" cy="2733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参加申込書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618592"/>
              </p:ext>
            </p:extLst>
          </p:nvPr>
        </p:nvGraphicFramePr>
        <p:xfrm>
          <a:off x="87267" y="1874128"/>
          <a:ext cx="6624736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629"/>
                <a:gridCol w="4219107"/>
              </a:tblGrid>
              <a:tr h="219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出展企業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展示内容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PTC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ジャパン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b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で設計に革新を！　</a:t>
                      </a:r>
                      <a:r>
                        <a:rPr lang="en-US" altLang="ja-JP" sz="1050" b="0" dirty="0" err="1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CreoParametric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でデジタルツインを実現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サンテクノ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現場密着型</a:t>
                      </a:r>
                      <a:r>
                        <a:rPr lang="en-US" altLang="ja-JP" sz="1050" b="0" dirty="0" err="1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ツール「フィオット」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オートデスク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1050" b="0" dirty="0" smtClean="0">
                        <a:ln w="3175">
                          <a:noFill/>
                        </a:ln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36,000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円ではじめる、クラウドでつなぐ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3DCAD/CAM/CAE</a:t>
                      </a:r>
                    </a:p>
                    <a:p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オールインワンパッケージ 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Autodesk Fusion 360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ラティス・テクノロジー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</a:p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3D 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ものづくりソリューション」 </a:t>
                      </a:r>
                    </a:p>
                    <a:p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マルチデバイス対応ビューワ ／生産準備系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(Excel 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連携他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1050" b="0" dirty="0" smtClean="0">
                        <a:ln w="3175">
                          <a:noFill/>
                        </a:ln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en-US" altLang="ja-JP" sz="1050" b="0" dirty="0" err="1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Vmech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関連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ビデオ＆機構のデモレベル</a:t>
                      </a:r>
                      <a:r>
                        <a:rPr lang="en-US" altLang="ja-JP" sz="1050" b="0" dirty="0" smtClean="0">
                          <a:ln w="3175">
                            <a:noFill/>
                          </a:ln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コダマコーポレーション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次元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CAD/CAM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システム「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TopSolid’7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」「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TopSolid’cam7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」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プロノハーツ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VR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体験～</a:t>
                      </a:r>
                      <a:r>
                        <a:rPr kumimoji="1" lang="en-US" altLang="ja-JP" sz="1050" b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PronoDR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Improov3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の紹介～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スリーディー・システムズ・ジャパン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デジタルとアナログの融合に重要な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3D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スキャナと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3D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プリンタ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800" y="2176126"/>
            <a:ext cx="792088" cy="307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53" b="38716"/>
          <a:stretch/>
        </p:blipFill>
        <p:spPr bwMode="auto">
          <a:xfrm>
            <a:off x="1330135" y="3011709"/>
            <a:ext cx="1131437" cy="19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3517109"/>
            <a:ext cx="963099" cy="302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16" y="2544974"/>
            <a:ext cx="670242" cy="29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0" t="13579" r="68817" b="77446"/>
          <a:stretch/>
        </p:blipFill>
        <p:spPr bwMode="auto">
          <a:xfrm>
            <a:off x="1234105" y="4057311"/>
            <a:ext cx="1228942" cy="329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441" y="5013195"/>
            <a:ext cx="727093" cy="314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05" y="4451259"/>
            <a:ext cx="720080" cy="31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1052736" y="5447129"/>
            <a:ext cx="5659267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申込先</a:t>
            </a:r>
            <a:r>
              <a:rPr lang="en-US" altLang="ja-JP" sz="12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0852</a:t>
            </a:r>
            <a:r>
              <a:rPr kumimoji="1" lang="ja-JP" altLang="en-US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kumimoji="1" lang="en-US" altLang="ja-JP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5105 Email</a:t>
            </a:r>
            <a:r>
              <a:rPr lang="ja-JP" altLang="en-US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250" b="1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yorozu</a:t>
            </a:r>
            <a:r>
              <a:rPr lang="ja-JP" altLang="en-US" sz="12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＠</a:t>
            </a:r>
            <a:r>
              <a:rPr lang="en-US" altLang="ja-JP" sz="12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joho-shimane.or.jp</a:t>
            </a:r>
            <a:r>
              <a:rPr lang="en-US" altLang="ja-JP" sz="12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ja-JP" altLang="en-US" sz="12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2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191</Words>
  <Application>Microsoft Office PowerPoint</Application>
  <PresentationFormat>画面に合わせる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竹内 美香</cp:lastModifiedBy>
  <cp:revision>67</cp:revision>
  <cp:lastPrinted>2017-10-26T06:01:54Z</cp:lastPrinted>
  <dcterms:modified xsi:type="dcterms:W3CDTF">2017-10-26T06:02:23Z</dcterms:modified>
</cp:coreProperties>
</file>