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E7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>
        <p:scale>
          <a:sx n="75" d="100"/>
          <a:sy n="75" d="100"/>
        </p:scale>
        <p:origin x="2218" y="-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DC054-A989-4CF2-A66C-BE06B4B11422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CA505-2300-4660-B7A1-4A332B0DC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3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0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12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62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3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9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48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8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63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21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86A1-15C7-4B59-A9DF-461EB00D0AD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0D5D0-B4E9-4C9F-8DB1-DB30678F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61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on@joho-shimane.or.j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2847" y="2184339"/>
            <a:ext cx="6478867" cy="17235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ja-JP" altLang="en-US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（公財）しまね産業振興財団　経営支援課　福冨・梅木</a:t>
            </a:r>
            <a:endParaRPr lang="en-US" altLang="ja-JP" sz="1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defRPr/>
            </a:pPr>
            <a:r>
              <a:rPr lang="en-US" altLang="ja-JP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0852-60-5115</a:t>
            </a:r>
            <a:r>
              <a:rPr lang="ja-JP" altLang="en-US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0852-60-5116</a:t>
            </a:r>
            <a:r>
              <a:rPr lang="ja-JP" altLang="en-US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con@joho-shimane.or.jp</a:t>
            </a:r>
            <a:endParaRPr lang="en-US" altLang="ja-JP" sz="1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en-US" altLang="ja-JP" sz="115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5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lang="en-US" altLang="ja-JP" sz="115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15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下記①又は②のいずれかの方法でお申込みください。</a:t>
            </a:r>
            <a:endParaRPr lang="en-US" altLang="ja-JP" sz="115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115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①右記</a:t>
            </a:r>
            <a:r>
              <a:rPr lang="en-US" altLang="ja-JP" sz="115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15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コードから「申し込みフォーム」にてお申し込み。</a:t>
            </a:r>
            <a:endParaRPr lang="en-US" altLang="ja-JP" sz="115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1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②下記の申込書に必要事項をご記入のうえ、</a:t>
            </a:r>
            <a:r>
              <a:rPr lang="en-US" altLang="ja-JP" sz="1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でお申し込み。</a:t>
            </a:r>
          </a:p>
          <a:p>
            <a:pPr>
              <a:defRPr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https://www.joho-shimane.or.jp/solution/seminars/8035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なお、今回の申込みにご記入いただくお客様の個人情報等は、本セミナーでの運営以外の目的では使用いたしません。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当財団のプライバシーポリシーの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⇒</a:t>
            </a:r>
            <a:r>
              <a:rPr lang="ja-JP" altLang="en-US" sz="10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https://www.joho-shimane.or.jp/about_us/160</a:t>
            </a:r>
          </a:p>
          <a:p>
            <a:pPr>
              <a:defRPr/>
            </a:pPr>
            <a:endParaRPr lang="en-US" altLang="ja-JP" sz="10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1D90655-AF67-4059-A897-E5DBC5AC5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91194"/>
              </p:ext>
            </p:extLst>
          </p:nvPr>
        </p:nvGraphicFramePr>
        <p:xfrm>
          <a:off x="162847" y="4036253"/>
          <a:ext cx="6478866" cy="47826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5927">
                  <a:extLst>
                    <a:ext uri="{9D8B030D-6E8A-4147-A177-3AD203B41FA5}">
                      <a16:colId xmlns:a16="http://schemas.microsoft.com/office/drawing/2014/main" val="899992558"/>
                    </a:ext>
                  </a:extLst>
                </a:gridCol>
                <a:gridCol w="1793506">
                  <a:extLst>
                    <a:ext uri="{9D8B030D-6E8A-4147-A177-3AD203B41FA5}">
                      <a16:colId xmlns:a16="http://schemas.microsoft.com/office/drawing/2014/main" val="3745778536"/>
                    </a:ext>
                  </a:extLst>
                </a:gridCol>
                <a:gridCol w="1445927">
                  <a:extLst>
                    <a:ext uri="{9D8B030D-6E8A-4147-A177-3AD203B41FA5}">
                      <a16:colId xmlns:a16="http://schemas.microsoft.com/office/drawing/2014/main" val="1012396819"/>
                    </a:ext>
                  </a:extLst>
                </a:gridCol>
                <a:gridCol w="1793506">
                  <a:extLst>
                    <a:ext uri="{9D8B030D-6E8A-4147-A177-3AD203B41FA5}">
                      <a16:colId xmlns:a16="http://schemas.microsoft.com/office/drawing/2014/main" val="2688073695"/>
                    </a:ext>
                  </a:extLst>
                </a:gridCol>
              </a:tblGrid>
              <a:tr h="484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貴社名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代表者職名・氏名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extLst>
                  <a:ext uri="{0D108BD9-81ED-4DB2-BD59-A6C34878D82A}">
                    <a16:rowId xmlns:a16="http://schemas.microsoft.com/office/drawing/2014/main" val="497650166"/>
                  </a:ext>
                </a:extLst>
              </a:tr>
              <a:tr h="6191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（〒　　</a:t>
                      </a:r>
                      <a:r>
                        <a:rPr lang="en-US" altLang="ja-JP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）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64161"/>
                  </a:ext>
                </a:extLst>
              </a:tr>
              <a:tr h="29768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</a:t>
                      </a:r>
                      <a:r>
                        <a:rPr lang="ja-JP" alt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責任者（担当者）情報</a:t>
                      </a:r>
                      <a:endParaRPr lang="ja-JP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40052"/>
                  </a:ext>
                </a:extLst>
              </a:tr>
              <a:tr h="4405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氏名（フリガナ）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所属部署・役職名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extLst>
                  <a:ext uri="{0D108BD9-81ED-4DB2-BD59-A6C34878D82A}">
                    <a16:rowId xmlns:a16="http://schemas.microsoft.com/office/drawing/2014/main" val="4015757723"/>
                  </a:ext>
                </a:extLst>
              </a:tr>
              <a:tr h="440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TEL/FAX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extLst>
                  <a:ext uri="{0D108BD9-81ED-4DB2-BD59-A6C34878D82A}">
                    <a16:rowId xmlns:a16="http://schemas.microsoft.com/office/drawing/2014/main" val="2596965316"/>
                  </a:ext>
                </a:extLst>
              </a:tr>
              <a:tr h="29768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受講者情報</a:t>
                      </a:r>
                      <a:endParaRPr lang="ja-JP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7521"/>
                  </a:ext>
                </a:extLst>
              </a:tr>
              <a:tr h="4405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氏名（フリガナ）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所属部署・役職名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395208"/>
                  </a:ext>
                </a:extLst>
              </a:tr>
              <a:tr h="4405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897344"/>
                  </a:ext>
                </a:extLst>
              </a:tr>
              <a:tr h="440572"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96941"/>
                  </a:ext>
                </a:extLst>
              </a:tr>
              <a:tr h="440572"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38181"/>
                  </a:ext>
                </a:extLst>
              </a:tr>
              <a:tr h="440572"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0" marR="9520" marT="95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962604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1528760" y="542672"/>
            <a:ext cx="5182700" cy="1433093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64008" lvl="0"/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角淵　弘一氏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新エフエイコム株式会社　営業本部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4008" lvl="0"/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経産省が推進する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政策に関連し各自治体が主催するセミナーに講師として複数登壇。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年以上大手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機器メーカー（㈱キーエンス）に所属し、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機器の企画開発に従事。製造業の</a:t>
            </a:r>
            <a:r>
              <a:rPr lang="en-US" altLang="ja-JP" sz="9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化やトレーサビリティを実現する機器のマーケティング・商品企画・システム構築が専門分野。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4008" lvl="0"/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現在、半導体業界国際規格団体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SEMI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Semiconductor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Equipment and Materials International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の国際標準化日本地区規格委員長でもある。半導体不足問題により注目を浴びている中、半導体サプライチェーンを管理する国際規格開発グループリーダーを務めている。アメリカの規格委員とともに国際規格開発を中心的に進めている。</a:t>
            </a:r>
            <a:endParaRPr lang="en-US" altLang="ja-JP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 descr="スーツを着ている男はスマイルしている&#10;&#10;自動的に生成された説明">
            <a:extLst>
              <a:ext uri="{FF2B5EF4-FFF2-40B4-BE49-F238E27FC236}">
                <a16:creationId xmlns:a16="http://schemas.microsoft.com/office/drawing/2014/main" id="{F97574E6-6994-4EB2-959F-243E90C83E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/>
          <a:stretch/>
        </p:blipFill>
        <p:spPr>
          <a:xfrm>
            <a:off x="335177" y="610787"/>
            <a:ext cx="1041400" cy="128545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62847" y="183213"/>
            <a:ext cx="1386063" cy="3594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講師ご紹介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B93E513-A42C-B13C-4A83-20502AD732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80" y="2669935"/>
            <a:ext cx="672147" cy="67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8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3263</TotalTime>
  <Words>337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森藤 学</dc:creator>
  <cp:lastModifiedBy>福冨 佑</cp:lastModifiedBy>
  <cp:revision>162</cp:revision>
  <cp:lastPrinted>2022-07-01T00:28:25Z</cp:lastPrinted>
  <dcterms:created xsi:type="dcterms:W3CDTF">2020-10-30T12:50:25Z</dcterms:created>
  <dcterms:modified xsi:type="dcterms:W3CDTF">2022-11-28T02:50:30Z</dcterms:modified>
</cp:coreProperties>
</file>